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0" r:id="rId2"/>
    <p:sldId id="280" r:id="rId3"/>
    <p:sldId id="269" r:id="rId4"/>
    <p:sldId id="267" r:id="rId5"/>
    <p:sldId id="268" r:id="rId6"/>
    <p:sldId id="256" r:id="rId7"/>
    <p:sldId id="276" r:id="rId8"/>
    <p:sldId id="258" r:id="rId9"/>
    <p:sldId id="277" r:id="rId10"/>
    <p:sldId id="278" r:id="rId11"/>
    <p:sldId id="273" r:id="rId12"/>
    <p:sldId id="275" r:id="rId13"/>
    <p:sldId id="274" r:id="rId14"/>
    <p:sldId id="272" r:id="rId15"/>
    <p:sldId id="264" r:id="rId16"/>
    <p:sldId id="261" r:id="rId17"/>
    <p:sldId id="265" r:id="rId18"/>
    <p:sldId id="281" r:id="rId19"/>
    <p:sldId id="283" r:id="rId20"/>
    <p:sldId id="263" r:id="rId21"/>
    <p:sldId id="259" r:id="rId22"/>
    <p:sldId id="262" r:id="rId23"/>
    <p:sldId id="260" r:id="rId24"/>
    <p:sldId id="27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429" autoAdjust="0"/>
  </p:normalViewPr>
  <p:slideViewPr>
    <p:cSldViewPr>
      <p:cViewPr varScale="1">
        <p:scale>
          <a:sx n="73" d="100"/>
          <a:sy n="73" d="100"/>
        </p:scale>
        <p:origin x="-21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0C707162-5E0F-4FCC-8FE4-A959FCFA3E82}" type="datetimeFigureOut">
              <a:rPr lang="en-US" smtClean="0"/>
              <a:t>11/4/16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8D1183E1-CCCA-45B1-86FD-057F338D432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83820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2133600"/>
            <a:ext cx="6019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WASHINGTON HIGH SCHOOL MEDICAL MAGNET HEALTH SCIENCE PROGRAM</a:t>
            </a:r>
            <a:endParaRPr lang="en-US" sz="48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21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3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399" y="1219200"/>
            <a:ext cx="8915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PROJECT LEAD THE WAY BIO MEDICAL SCIENCE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4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7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57200"/>
            <a:ext cx="8649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00"/>
                </a:solidFill>
              </a:rPr>
              <a:t>COMMUNITY INVOLVEMENT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0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0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3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25752" r="4059" b="34476"/>
          <a:stretch/>
        </p:blipFill>
        <p:spPr bwMode="auto">
          <a:xfrm>
            <a:off x="1662544" y="1600200"/>
            <a:ext cx="6095444" cy="2851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858403" y="533399"/>
            <a:ext cx="5703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MAGNET STUDENT INTERVIEWED ON WNDU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50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92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2677" y="1143000"/>
            <a:ext cx="5621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/>
              <a:t>FALL FESTIVAL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627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74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2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1816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FIGHTING CANCER!</a:t>
            </a:r>
            <a:endParaRPr lang="en-US" sz="4800" dirty="0"/>
          </a:p>
        </p:txBody>
      </p:sp>
      <p:pic>
        <p:nvPicPr>
          <p:cNvPr id="5123" name="Picture 3" descr="C:\Users\shenderson2\AppData\Local\Microsoft\Windows\Temporary Internet Files\Content.IE5\J5KQ348S\ggsru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876800"/>
            <a:ext cx="2209801" cy="128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5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304801"/>
            <a:ext cx="952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THANK YOU FOR CHOOSING WASHINGTON HIGH SCHOOL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648200"/>
            <a:ext cx="723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C000"/>
                </a:solidFill>
              </a:rPr>
              <a:t>TEAM SOUTH BEND</a:t>
            </a:r>
            <a:endParaRPr lang="en-US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8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9" b="7299"/>
          <a:stretch/>
        </p:blipFill>
        <p:spPr bwMode="auto">
          <a:xfrm>
            <a:off x="0" y="-1981200"/>
            <a:ext cx="914400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2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0"/>
            <a:ext cx="9251575" cy="1013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7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splaying 20161023_1603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isplaying 20161023_16035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4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0" y="-1219200"/>
            <a:ext cx="10769600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6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7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7000">
        <p:fade/>
      </p:transition>
    </mc:Choice>
    <mc:Fallback xmlns="">
      <p:transition xmlns:p14="http://schemas.microsoft.com/office/powerpoint/2010/main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967</TotalTime>
  <Words>38</Words>
  <Application>Microsoft Macintosh PowerPoint</Application>
  <PresentationFormat>On-screen Show (4:3)</PresentationFormat>
  <Paragraphs>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BlackTie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Henderson</dc:creator>
  <cp:lastModifiedBy>South Bend Schools</cp:lastModifiedBy>
  <cp:revision>14</cp:revision>
  <dcterms:created xsi:type="dcterms:W3CDTF">2016-11-01T17:51:20Z</dcterms:created>
  <dcterms:modified xsi:type="dcterms:W3CDTF">2016-11-04T14:01:14Z</dcterms:modified>
</cp:coreProperties>
</file>